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  <p:sldMasterId id="2147483864" r:id="rId3"/>
    <p:sldMasterId id="2147483876" r:id="rId4"/>
  </p:sld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57" r:id="rId12"/>
    <p:sldId id="258" r:id="rId13"/>
    <p:sldId id="265" r:id="rId14"/>
    <p:sldId id="266" r:id="rId15"/>
    <p:sldId id="276" r:id="rId16"/>
    <p:sldId id="267" r:id="rId17"/>
    <p:sldId id="268" r:id="rId18"/>
    <p:sldId id="285" r:id="rId19"/>
    <p:sldId id="270" r:id="rId20"/>
    <p:sldId id="271" r:id="rId21"/>
    <p:sldId id="272" r:id="rId22"/>
    <p:sldId id="273" r:id="rId23"/>
    <p:sldId id="274" r:id="rId24"/>
    <p:sldId id="279" r:id="rId25"/>
    <p:sldId id="280" r:id="rId26"/>
    <p:sldId id="284" r:id="rId27"/>
    <p:sldId id="283" r:id="rId28"/>
    <p:sldId id="282" r:id="rId29"/>
    <p:sldId id="281" r:id="rId30"/>
    <p:sldId id="278" r:id="rId31"/>
    <p:sldId id="277" r:id="rId32"/>
    <p:sldId id="275" r:id="rId33"/>
    <p:sldId id="287" r:id="rId34"/>
    <p:sldId id="286" r:id="rId35"/>
    <p:sldId id="291" r:id="rId36"/>
    <p:sldId id="288" r:id="rId37"/>
    <p:sldId id="289" r:id="rId38"/>
    <p:sldId id="29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00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4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344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730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271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83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94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19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601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013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342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494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9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316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8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53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80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5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40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827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87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67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2017/4/20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696989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4/20/2017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260089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2017/4/20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578705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4/20/2017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691518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4/20/2017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2047177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4/20/2017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158064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4/20/2017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722226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4/20/2017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>
                <a:solidFill>
                  <a:srgbClr val="637052"/>
                </a:solidFill>
              </a:rPr>
              <a:pPr/>
              <a:t>‹#›</a:t>
            </a:fld>
            <a:endParaRPr lang="en-US" altLang="zh-TW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8356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4/20/2017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185326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4/20/2017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7598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4/20/2017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35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4/20/2017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BE455-8AD7-446C-A505-A8C3A28AC70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4E79A65-8735-497D-891F-D1D8658C4A1C}" type="slidenum">
              <a:rPr lang="zh-TW" altLang="en-US" smtClean="0">
                <a:solidFill>
                  <a:srgbClr val="B71E42"/>
                </a:solidFill>
              </a:rPr>
              <a:pPr/>
              <a:t>‹#›</a:t>
            </a:fld>
            <a:endParaRPr lang="zh-TW" altLang="en-US">
              <a:solidFill>
                <a:srgbClr val="B71E4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04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5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 defTabSz="914400">
              <a:defRPr/>
            </a:pPr>
            <a:fld id="{65CF91FA-3B12-4F36-B203-0B1D5EEF288A}" type="datetimeFigureOut">
              <a:rPr lang="en-US" altLang="zh-TW"/>
              <a:pPr defTabSz="914400">
                <a:defRPr/>
              </a:pPr>
              <a:t>4/20/2017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 defTabSz="914400"/>
            <a:fld id="{BDCEF119-E87A-4DE5-867A-69F9E9313032}" type="slidenum">
              <a:rPr lang="en-US" altLang="zh-TW"/>
              <a:pPr defTabSz="914400"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47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082" y="0"/>
            <a:ext cx="8038918" cy="43500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4" y="3219172"/>
            <a:ext cx="3649225" cy="3638828"/>
          </a:xfrm>
          <a:prstGeom prst="rect">
            <a:avLst/>
          </a:prstGeom>
        </p:spPr>
      </p:pic>
      <p:pic>
        <p:nvPicPr>
          <p:cNvPr id="1026" name="Picture 2" descr="「where are you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7" y="-260711"/>
            <a:ext cx="3090782" cy="309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468" y="4350062"/>
            <a:ext cx="4019754" cy="340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9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9766" cy="68698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59" y="991913"/>
            <a:ext cx="2742141" cy="488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7866"/>
          <a:stretch/>
        </p:blipFill>
        <p:spPr>
          <a:xfrm>
            <a:off x="-1" y="0"/>
            <a:ext cx="9924715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7883"/>
            <a:ext cx="5143500" cy="108585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923283" y="2136338"/>
            <a:ext cx="3268717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Paper! Scissors!</a:t>
            </a:r>
          </a:p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Stone!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869324" y="5534561"/>
            <a:ext cx="851337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Dino is counting.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8081"/>
          <a:stretch/>
        </p:blipFill>
        <p:spPr>
          <a:xfrm>
            <a:off x="0" y="0"/>
            <a:ext cx="994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435"/>
          <a:stretch/>
        </p:blipFill>
        <p:spPr>
          <a:xfrm>
            <a:off x="0" y="0"/>
            <a:ext cx="9878500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4083269" y="4067504"/>
            <a:ext cx="2096814" cy="13716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5943599" y="5263479"/>
            <a:ext cx="1954925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00FF"/>
                </a:solidFill>
                <a:latin typeface="+mj-ea"/>
                <a:ea typeface="+mj-ea"/>
              </a:rPr>
              <a:t>還沒</a:t>
            </a:r>
            <a:endParaRPr lang="zh-TW" altLang="en-US" sz="66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777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8081"/>
          <a:stretch/>
        </p:blipFill>
        <p:spPr>
          <a:xfrm>
            <a:off x="0" y="0"/>
            <a:ext cx="9947986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517932" y="4273320"/>
            <a:ext cx="4824248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Be quick!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866"/>
          <a:stretch/>
        </p:blipFill>
        <p:spPr>
          <a:xfrm>
            <a:off x="0" y="1143000"/>
            <a:ext cx="6217206" cy="429610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7220"/>
          <a:stretch/>
        </p:blipFill>
        <p:spPr>
          <a:xfrm>
            <a:off x="6018119" y="1142999"/>
            <a:ext cx="6173881" cy="42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0"/>
            <a:ext cx="9855554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503683" y="0"/>
            <a:ext cx="7987862" cy="21236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Dino 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is 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climbing 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up the stairs.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6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5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8081"/>
          <a:stretch/>
        </p:blipFill>
        <p:spPr>
          <a:xfrm>
            <a:off x="0" y="0"/>
            <a:ext cx="994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7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87" y="1853753"/>
            <a:ext cx="7679450" cy="4319691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are you?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80379" y="5651091"/>
            <a:ext cx="8626091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I’m in the kitchen.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517635" y="644180"/>
            <a:ext cx="1497724" cy="945931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4030718" y="709448"/>
            <a:ext cx="2117834" cy="945931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382407" y="628415"/>
            <a:ext cx="1954925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00FF"/>
                </a:solidFill>
                <a:latin typeface="+mj-ea"/>
                <a:ea typeface="+mj-ea"/>
              </a:rPr>
              <a:t>嗯</a:t>
            </a:r>
            <a:r>
              <a:rPr lang="en-US" altLang="zh-TW" sz="6600" b="1" dirty="0" smtClean="0">
                <a:solidFill>
                  <a:srgbClr val="0000FF"/>
                </a:solidFill>
                <a:latin typeface="+mj-ea"/>
                <a:ea typeface="+mj-ea"/>
              </a:rPr>
              <a:t>…</a:t>
            </a:r>
            <a:endParaRPr lang="zh-TW" altLang="en-US" sz="66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219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866"/>
          <a:stretch/>
        </p:blipFill>
        <p:spPr>
          <a:xfrm>
            <a:off x="-1" y="0"/>
            <a:ext cx="9924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-126124"/>
            <a:ext cx="9855554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2501463" y="1489841"/>
            <a:ext cx="4529958" cy="1813035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6382407" y="628415"/>
            <a:ext cx="1954925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00FF"/>
                </a:solidFill>
                <a:latin typeface="+mj-ea"/>
                <a:ea typeface="+mj-ea"/>
              </a:rPr>
              <a:t>砰</a:t>
            </a:r>
            <a:r>
              <a:rPr lang="en-US" altLang="zh-TW" sz="6600" b="1" dirty="0" smtClean="0">
                <a:solidFill>
                  <a:srgbClr val="0000FF"/>
                </a:solidFill>
                <a:latin typeface="+mj-ea"/>
                <a:ea typeface="+mj-ea"/>
              </a:rPr>
              <a:t>!</a:t>
            </a:r>
            <a:r>
              <a:rPr lang="en-US" altLang="zh-TW" sz="6600" b="1" dirty="0">
                <a:solidFill>
                  <a:srgbClr val="0000FF"/>
                </a:solidFill>
                <a:latin typeface="+mj-ea"/>
                <a:ea typeface="+mj-ea"/>
              </a:rPr>
              <a:t>!</a:t>
            </a:r>
            <a:endParaRPr lang="zh-TW" altLang="en-US" sz="66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5356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-808" t="862" r="808" b="6789"/>
          <a:stretch/>
        </p:blipFill>
        <p:spPr>
          <a:xfrm>
            <a:off x="-168165" y="0"/>
            <a:ext cx="9942786" cy="68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0"/>
            <a:ext cx="9855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8081"/>
          <a:stretch/>
        </p:blipFill>
        <p:spPr>
          <a:xfrm>
            <a:off x="0" y="1078948"/>
            <a:ext cx="7056503" cy="48646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r="27387" b="7435"/>
          <a:stretch/>
        </p:blipFill>
        <p:spPr>
          <a:xfrm>
            <a:off x="7056503" y="1078948"/>
            <a:ext cx="5088181" cy="4864652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8749861" y="3704897"/>
            <a:ext cx="2159876" cy="1272571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9600593" y="5168884"/>
            <a:ext cx="1954925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0000FF"/>
                </a:solidFill>
                <a:latin typeface="+mj-ea"/>
                <a:ea typeface="+mj-ea"/>
              </a:rPr>
              <a:t>哎</a:t>
            </a:r>
            <a:r>
              <a:rPr lang="zh-TW" altLang="en-US" sz="6600" b="1" dirty="0" smtClean="0">
                <a:solidFill>
                  <a:srgbClr val="0000FF"/>
                </a:solidFill>
                <a:latin typeface="+mj-ea"/>
                <a:ea typeface="+mj-ea"/>
              </a:rPr>
              <a:t>呦</a:t>
            </a:r>
            <a:r>
              <a:rPr lang="en-US" altLang="zh-TW" sz="6600" b="1" dirty="0" smtClean="0">
                <a:solidFill>
                  <a:srgbClr val="0000FF"/>
                </a:solidFill>
                <a:latin typeface="+mj-ea"/>
                <a:ea typeface="+mj-ea"/>
              </a:rPr>
              <a:t>!</a:t>
            </a:r>
            <a:endParaRPr lang="zh-TW" altLang="en-US" sz="66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517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435"/>
          <a:stretch/>
        </p:blipFill>
        <p:spPr>
          <a:xfrm>
            <a:off x="-1" y="0"/>
            <a:ext cx="9884979" cy="686249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778564" y="3034906"/>
            <a:ext cx="5413435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0000FF"/>
                </a:solidFill>
                <a:latin typeface="+mj-ea"/>
                <a:ea typeface="+mj-ea"/>
              </a:rPr>
              <a:t>輪到你當鬼了</a:t>
            </a:r>
            <a:endParaRPr lang="zh-TW" altLang="en-US" sz="66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9326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435"/>
          <a:stretch/>
        </p:blipFill>
        <p:spPr>
          <a:xfrm>
            <a:off x="0" y="0"/>
            <a:ext cx="987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806152" cy="679192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186855" y="4793582"/>
            <a:ext cx="5249918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Snore</a:t>
            </a:r>
            <a:r>
              <a:rPr lang="zh-TW" altLang="en-US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打呼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0"/>
            <a:ext cx="9855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98" y="1853754"/>
            <a:ext cx="4269428" cy="4269428"/>
          </a:xfr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914697" y="717222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is she?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73226" y="5657671"/>
            <a:ext cx="10286215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She’s in the bathroom.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9847" y="153557"/>
            <a:ext cx="10058400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11100" cap="none" dirty="0" smtClean="0"/>
              <a:t>Repeat after CD</a:t>
            </a:r>
            <a:endParaRPr lang="zh-TW" altLang="en-US" sz="11100" cap="none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91" y="1994776"/>
            <a:ext cx="8645731" cy="4863224"/>
          </a:xfrm>
        </p:spPr>
      </p:pic>
    </p:spTree>
    <p:extLst>
      <p:ext uri="{BB962C8B-B14F-4D97-AF65-F5344CB8AC3E}">
        <p14:creationId xmlns:p14="http://schemas.microsoft.com/office/powerpoint/2010/main" val="35046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3600" y="201151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8800" dirty="0" smtClean="0">
                <a:latin typeface="Arial Rounded MT Bold" panose="020F0704030504030204" pitchFamily="34" charset="0"/>
              </a:rPr>
              <a:t>Practice Time</a:t>
            </a:r>
            <a:endParaRPr lang="zh-TW" altLang="en-US" sz="8800" dirty="0">
              <a:latin typeface="Arial Rounded MT Bold" panose="020F070403050403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3352"/>
            <a:ext cx="4572000" cy="37324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92" y="2393386"/>
            <a:ext cx="4120712" cy="23050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96" y="1942141"/>
            <a:ext cx="2802017" cy="280201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39817" y="5567232"/>
            <a:ext cx="416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Comic Sans MS" panose="030F0702030302020204" pitchFamily="66" charset="0"/>
              </a:rPr>
              <a:t>Whole class </a:t>
            </a:r>
            <a:endParaRPr lang="zh-TW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081751" y="4744158"/>
            <a:ext cx="416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Comic Sans MS" panose="030F0702030302020204" pitchFamily="66" charset="0"/>
              </a:rPr>
              <a:t>Each group</a:t>
            </a:r>
            <a:endParaRPr lang="zh-TW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434196" y="5023779"/>
            <a:ext cx="416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Comic Sans MS" panose="030F0702030302020204" pitchFamily="66" charset="0"/>
              </a:rPr>
              <a:t>Personal </a:t>
            </a:r>
            <a:endParaRPr lang="zh-TW" alt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144">
            <a:off x="4593439" y="2228088"/>
            <a:ext cx="8350079" cy="58392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32104" y="371353"/>
            <a:ext cx="105600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→ Echo (last words for 3 times)</a:t>
            </a:r>
          </a:p>
          <a:p>
            <a:pPr defTabSz="914400"/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→ Group 2/4 read  </a:t>
            </a:r>
          </a:p>
          <a:p>
            <a:pPr defTabSz="914400"/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→ Group 1/3/5 read</a:t>
            </a:r>
          </a:p>
          <a:p>
            <a:pPr defTabSz="914400"/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→ 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Teacher </a:t>
            </a:r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reads (Find mistake)</a:t>
            </a:r>
          </a:p>
          <a:p>
            <a:pPr defTabSz="914400"/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→ 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Get 20 dollars</a:t>
            </a:r>
            <a:endParaRPr lang="en-US" altLang="zh-TW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defTabSz="914400"/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6 →  </a:t>
            </a:r>
          </a:p>
          <a:p>
            <a:pPr defTabSz="914400"/>
            <a:endParaRPr lang="zh-TW" altLang="en-US" dirty="0">
              <a:solidFill>
                <a:srgbClr val="00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4" y="4039338"/>
            <a:ext cx="2400421" cy="16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210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310" t="5552" r="49591" b="7825"/>
          <a:stretch/>
        </p:blipFill>
        <p:spPr>
          <a:xfrm>
            <a:off x="0" y="-50187"/>
            <a:ext cx="5171090" cy="690818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03" y="-50187"/>
            <a:ext cx="4453759" cy="300706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01" y="2805931"/>
            <a:ext cx="5842464" cy="46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49" t="4414" r="50915" b="11235"/>
          <a:stretch/>
        </p:blipFill>
        <p:spPr>
          <a:xfrm>
            <a:off x="0" y="0"/>
            <a:ext cx="5171090" cy="690098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03" y="-50187"/>
            <a:ext cx="4453759" cy="300706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38" y="309098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3287" t="11008" r="2911" b="11463"/>
          <a:stretch/>
        </p:blipFill>
        <p:spPr>
          <a:xfrm>
            <a:off x="0" y="0"/>
            <a:ext cx="5454869" cy="6864219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 flipV="1">
            <a:off x="5218386" y="2333297"/>
            <a:ext cx="1434662" cy="15923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6653048" y="1871632"/>
            <a:ext cx="3878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自己先填完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5218386" y="5046366"/>
            <a:ext cx="1623847" cy="3454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6842233" y="5046366"/>
            <a:ext cx="5478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位不同的同學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55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82" y="1853754"/>
            <a:ext cx="7619908" cy="4290970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0" y="697987"/>
            <a:ext cx="12677313" cy="1049235"/>
          </a:xfrm>
        </p:spPr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is Justin Bieber?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80379" y="5651091"/>
            <a:ext cx="8105313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He’s in the yard.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04" y="1925091"/>
            <a:ext cx="5241202" cy="4173550"/>
          </a:xfr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189608" y="635843"/>
            <a:ext cx="1018268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is Pikachu?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80379" y="5651091"/>
            <a:ext cx="9043341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It’s in the bedroom.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are we 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95308" y="5571986"/>
            <a:ext cx="11996692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We’re in the dining room.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內容版面配置區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99" y="2016125"/>
            <a:ext cx="5177927" cy="3449638"/>
          </a:xfrm>
        </p:spPr>
      </p:pic>
    </p:spTree>
    <p:extLst>
      <p:ext uri="{BB962C8B-B14F-4D97-AF65-F5344CB8AC3E}">
        <p14:creationId xmlns:p14="http://schemas.microsoft.com/office/powerpoint/2010/main" val="138856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8818" y="582578"/>
            <a:ext cx="10740421" cy="1049235"/>
          </a:xfrm>
        </p:spPr>
        <p:txBody>
          <a:bodyPr>
            <a:noAutofit/>
          </a:bodyPr>
          <a:lstStyle/>
          <a:p>
            <a:r>
              <a:rPr lang="en-US" altLang="zh-TW" sz="8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Where are Simpsons?</a:t>
            </a:r>
            <a:endParaRPr lang="zh-TW" altLang="en-US" sz="8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63985" y="5690150"/>
            <a:ext cx="11638625" cy="1200329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They’re in the living room.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內容版面配置區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14" y="1853754"/>
            <a:ext cx="5123571" cy="3842678"/>
          </a:xfrm>
        </p:spPr>
      </p:pic>
    </p:spTree>
    <p:extLst>
      <p:ext uri="{BB962C8B-B14F-4D97-AF65-F5344CB8AC3E}">
        <p14:creationId xmlns:p14="http://schemas.microsoft.com/office/powerpoint/2010/main" val="1371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216" t="3277" r="2910" b="8053"/>
          <a:stretch/>
        </p:blipFill>
        <p:spPr>
          <a:xfrm>
            <a:off x="0" y="0"/>
            <a:ext cx="4656083" cy="686941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9645" t="11690" r="13093" b="28969"/>
          <a:stretch/>
        </p:blipFill>
        <p:spPr>
          <a:xfrm>
            <a:off x="4656083" y="770335"/>
            <a:ext cx="7535917" cy="53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8869" y="-28187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8000" dirty="0" smtClean="0"/>
              <a:t>Q&amp;A:</a:t>
            </a:r>
            <a:endParaRPr lang="zh-TW" altLang="en-US" sz="8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17600" y="1213945"/>
            <a:ext cx="10896180" cy="5644055"/>
          </a:xfrm>
        </p:spPr>
        <p:txBody>
          <a:bodyPr>
            <a:normAutofit fontScale="92500"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1. How many characters in this</a:t>
            </a:r>
          </a:p>
          <a:p>
            <a:pPr marL="0" indent="0">
              <a:buNone/>
            </a:pPr>
            <a:r>
              <a:rPr lang="en-US" altLang="zh-TW" sz="5400" b="1" dirty="0">
                <a:latin typeface="Comic Sans MS" panose="030F0702030302020204" pitchFamily="66" charset="0"/>
              </a:rPr>
              <a:t> 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  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story?</a:t>
            </a:r>
          </a:p>
          <a:p>
            <a:r>
              <a:rPr lang="en-US" altLang="zh-TW" sz="5400" b="1" dirty="0" smtClean="0">
                <a:latin typeface="Comic Sans MS" panose="030F0702030302020204" pitchFamily="66" charset="0"/>
              </a:rPr>
              <a:t>2. Where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are they gathering?</a:t>
            </a:r>
          </a:p>
          <a:p>
            <a:r>
              <a:rPr lang="en-US" altLang="zh-TW" sz="5400" b="1" dirty="0">
                <a:latin typeface="Comic Sans MS" panose="030F0702030302020204" pitchFamily="66" charset="0"/>
              </a:rPr>
              <a:t>3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. What are they going to play?</a:t>
            </a:r>
          </a:p>
          <a:p>
            <a:r>
              <a:rPr lang="en-US" altLang="zh-TW" sz="5400" b="1" dirty="0">
                <a:latin typeface="Comic Sans MS" panose="030F0702030302020204" pitchFamily="66" charset="0"/>
              </a:rPr>
              <a:t>4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. What’s this game? </a:t>
            </a:r>
          </a:p>
          <a:p>
            <a:r>
              <a:rPr lang="en-US" altLang="zh-TW" sz="5400" b="1" dirty="0">
                <a:latin typeface="Comic Sans MS" panose="030F0702030302020204" pitchFamily="66" charset="0"/>
              </a:rPr>
              <a:t>5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. Who lost the game?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912" y="4669878"/>
            <a:ext cx="23812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圖庫">
  <a:themeElements>
    <a:clrScheme name="圖庫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圖庫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庫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1_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TM03090434[[fn=木頭類型]]</Template>
  <TotalTime>70</TotalTime>
  <Words>188</Words>
  <Application>Microsoft Office PowerPoint</Application>
  <PresentationFormat>寬螢幕</PresentationFormat>
  <Paragraphs>43</Paragraphs>
  <Slides>35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35</vt:i4>
      </vt:variant>
    </vt:vector>
  </HeadingPairs>
  <TitlesOfParts>
    <vt:vector size="51" baseType="lpstr">
      <vt:lpstr>微軟正黑體</vt:lpstr>
      <vt:lpstr>新細明體</vt:lpstr>
      <vt:lpstr>標楷體</vt:lpstr>
      <vt:lpstr>Arial</vt:lpstr>
      <vt:lpstr>Arial Rounded MT Bold</vt:lpstr>
      <vt:lpstr>Calibri</vt:lpstr>
      <vt:lpstr>Calibri Light</vt:lpstr>
      <vt:lpstr>Comic Sans MS</vt:lpstr>
      <vt:lpstr>Gill Sans MT</vt:lpstr>
      <vt:lpstr>Rockwell</vt:lpstr>
      <vt:lpstr>Rockwell Condensed</vt:lpstr>
      <vt:lpstr>Wingdings</vt:lpstr>
      <vt:lpstr>木刻字型</vt:lpstr>
      <vt:lpstr>圖庫</vt:lpstr>
      <vt:lpstr>1_回顧</vt:lpstr>
      <vt:lpstr>回顧</vt:lpstr>
      <vt:lpstr>PowerPoint 簡報</vt:lpstr>
      <vt:lpstr>Where are you?</vt:lpstr>
      <vt:lpstr>PowerPoint 簡報</vt:lpstr>
      <vt:lpstr>Where is Justin Bieber?</vt:lpstr>
      <vt:lpstr>PowerPoint 簡報</vt:lpstr>
      <vt:lpstr>Where are we ?</vt:lpstr>
      <vt:lpstr>Where are Simpsons?</vt:lpstr>
      <vt:lpstr>PowerPoint 簡報</vt:lpstr>
      <vt:lpstr>Q&amp;A: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Repeat after CD</vt:lpstr>
      <vt:lpstr>Practice Time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葉德涵</cp:lastModifiedBy>
  <cp:revision>24</cp:revision>
  <dcterms:created xsi:type="dcterms:W3CDTF">2017-04-20T07:16:26Z</dcterms:created>
  <dcterms:modified xsi:type="dcterms:W3CDTF">2017-04-20T08:27:53Z</dcterms:modified>
</cp:coreProperties>
</file>